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64" r:id="rId2"/>
    <p:sldId id="256" r:id="rId3"/>
    <p:sldId id="257" r:id="rId4"/>
    <p:sldId id="258" r:id="rId5"/>
    <p:sldId id="259" r:id="rId6"/>
    <p:sldId id="263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60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029F-3F34-4173-8F55-FB8F7D914B34}" type="datetimeFigureOut">
              <a:rPr lang="zh-TW" altLang="en-US" smtClean="0"/>
              <a:pPr/>
              <a:t>2020/9/16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FA4A-A224-492A-A249-EC548BFFD2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background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7784" y="332656"/>
            <a:ext cx="4536504" cy="126876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TW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熱量</a:t>
            </a:r>
            <a:r>
              <a:rPr lang="zh-TW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計算網頁</a:t>
            </a:r>
            <a:endParaRPr lang="zh-TW" altLang="en-US" sz="5400" b="1" cap="all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692696"/>
            <a:ext cx="781971" cy="497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background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9859"/>
          <a:stretch>
            <a:fillRect/>
          </a:stretch>
        </p:blipFill>
        <p:spPr bwMode="auto">
          <a:xfrm>
            <a:off x="721860" y="2060848"/>
            <a:ext cx="5002268" cy="261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3501008"/>
            <a:ext cx="4968552" cy="261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67744" y="260648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首頁</a:t>
            </a:r>
            <a:r>
              <a:rPr kumimoji="0" lang="en-US" altLang="zh-TW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-1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9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9709" y="620688"/>
            <a:ext cx="781971" cy="497992"/>
          </a:xfrm>
          <a:prstGeom prst="rect">
            <a:avLst/>
          </a:prstGeom>
          <a:noFill/>
        </p:spPr>
      </p:pic>
      <p:sp>
        <p:nvSpPr>
          <p:cNvPr id="23" name="弧形箭號 (左彎) 22"/>
          <p:cNvSpPr/>
          <p:nvPr/>
        </p:nvSpPr>
        <p:spPr>
          <a:xfrm rot="18197215">
            <a:off x="5669490" y="2699395"/>
            <a:ext cx="393096" cy="770563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012160" y="2564904"/>
            <a:ext cx="243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Arial Black" pitchFamily="34" charset="0"/>
                <a:ea typeface="微軟正黑體" pitchFamily="34" charset="-120"/>
              </a:rPr>
              <a:t>Bootstrap </a:t>
            </a:r>
            <a:r>
              <a:rPr lang="zh-TW" altLang="en-US" b="1" dirty="0" smtClean="0">
                <a:latin typeface="Arial Black" pitchFamily="34" charset="0"/>
                <a:ea typeface="微軟正黑體" pitchFamily="34" charset="-120"/>
              </a:rPr>
              <a:t>輪播圖片</a:t>
            </a:r>
            <a:endParaRPr lang="zh-TW" altLang="en-US" b="1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2627784" y="332656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首頁</a:t>
            </a:r>
            <a:r>
              <a:rPr kumimoji="0" lang="en-US" altLang="zh-TW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-1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 descr="background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938" y="1844824"/>
            <a:ext cx="505919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356992"/>
            <a:ext cx="5256584" cy="304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橢圓 6"/>
          <p:cNvSpPr/>
          <p:nvPr/>
        </p:nvSpPr>
        <p:spPr>
          <a:xfrm>
            <a:off x="5148064" y="1700808"/>
            <a:ext cx="720080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84168" y="17728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Arial Black" pitchFamily="34" charset="0"/>
              </a:rPr>
              <a:t>menu</a:t>
            </a:r>
            <a:endParaRPr lang="zh-TW" altLang="en-US" b="1" dirty="0">
              <a:latin typeface="Arial Black" pitchFamily="34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2267744" y="260648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首頁</a:t>
            </a:r>
            <a:r>
              <a:rPr kumimoji="0" lang="en-US" altLang="zh-TW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-2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2627784" y="332656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首頁</a:t>
            </a:r>
            <a:r>
              <a:rPr lang="en-US" altLang="zh-TW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-2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2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9709" y="620688"/>
            <a:ext cx="781971" cy="497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 descr="background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網頁的相關介紹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10135"/>
          <a:stretch>
            <a:fillRect/>
          </a:stretch>
        </p:blipFill>
        <p:spPr bwMode="auto">
          <a:xfrm>
            <a:off x="323528" y="1700808"/>
            <a:ext cx="8544272" cy="446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2627784" y="332656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關於我們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8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709" y="620688"/>
            <a:ext cx="781971" cy="497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background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熱量紀錄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390" t="22143" r="9259" b="9786"/>
          <a:stretch>
            <a:fillRect/>
          </a:stretch>
        </p:blipFill>
        <p:spPr bwMode="auto">
          <a:xfrm>
            <a:off x="683568" y="1484784"/>
            <a:ext cx="4752528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圓角矩形 6"/>
          <p:cNvSpPr/>
          <p:nvPr/>
        </p:nvSpPr>
        <p:spPr>
          <a:xfrm>
            <a:off x="683568" y="2420888"/>
            <a:ext cx="4320480" cy="122413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2632" t="27679" r="27631"/>
          <a:stretch>
            <a:fillRect/>
          </a:stretch>
        </p:blipFill>
        <p:spPr bwMode="auto">
          <a:xfrm>
            <a:off x="1907704" y="3501008"/>
            <a:ext cx="3816424" cy="23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11594" t="5738" r="17391" b="49143"/>
          <a:stretch>
            <a:fillRect/>
          </a:stretch>
        </p:blipFill>
        <p:spPr bwMode="auto">
          <a:xfrm>
            <a:off x="3779912" y="5229200"/>
            <a:ext cx="35283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5448577" y="227687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顯示近期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的食物清單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 algn="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可以馬上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輸入攝取的熱量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橢圓形圖說文字 8"/>
          <p:cNvSpPr/>
          <p:nvPr/>
        </p:nvSpPr>
        <p:spPr>
          <a:xfrm>
            <a:off x="5364088" y="2060848"/>
            <a:ext cx="2880320" cy="1080120"/>
          </a:xfrm>
          <a:prstGeom prst="wedgeEllipseCallout">
            <a:avLst>
              <a:gd name="adj1" fmla="val -64360"/>
              <a:gd name="adj2" fmla="val 13464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555776" y="3717032"/>
            <a:ext cx="1080120" cy="18002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形圖說文字 10"/>
          <p:cNvSpPr/>
          <p:nvPr/>
        </p:nvSpPr>
        <p:spPr>
          <a:xfrm>
            <a:off x="4427984" y="3717032"/>
            <a:ext cx="2880320" cy="1080120"/>
          </a:xfrm>
          <a:prstGeom prst="wedgeEllipseCallout">
            <a:avLst>
              <a:gd name="adj1" fmla="val -64360"/>
              <a:gd name="adj2" fmla="val 13464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39330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可以下拉清單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或是直接輸入熱量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6660232" y="5085184"/>
            <a:ext cx="1944216" cy="720080"/>
          </a:xfrm>
          <a:prstGeom prst="wedgeEllipseCallout">
            <a:avLst>
              <a:gd name="adj1" fmla="val -64360"/>
              <a:gd name="adj2" fmla="val 13464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092280" y="5301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確認視窗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716016" y="5229200"/>
            <a:ext cx="1872208" cy="57606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627784" y="332656"/>
            <a:ext cx="4536504" cy="126876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all" spc="0" normalizeH="0" baseline="0" noProof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熱量的紀錄</a:t>
            </a:r>
            <a:endParaRPr kumimoji="0" lang="zh-TW" altLang="en-US" sz="5400" b="1" i="0" u="none" strike="noStrike" kern="1200" cap="all" spc="0" normalizeH="0" baseline="0" noProof="0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8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9709" y="620688"/>
            <a:ext cx="781971" cy="497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background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2627784" y="332656"/>
            <a:ext cx="4536504" cy="126876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TW" altLang="en-US" sz="5400" b="1" cap="all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軟正黑體" pitchFamily="34" charset="-120"/>
                <a:ea typeface="微軟正黑體" pitchFamily="34" charset="-120"/>
              </a:rPr>
              <a:t>每月檢視</a:t>
            </a:r>
            <a:endParaRPr lang="zh-TW" altLang="en-US" sz="5400" b="1" cap="all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230" t="14951" r="14203" b="13454"/>
          <a:stretch>
            <a:fillRect/>
          </a:stretch>
        </p:blipFill>
        <p:spPr bwMode="auto">
          <a:xfrm>
            <a:off x="683568" y="1635346"/>
            <a:ext cx="5328592" cy="311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132856"/>
            <a:ext cx="207963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圓角矩形 5"/>
          <p:cNvSpPr/>
          <p:nvPr/>
        </p:nvSpPr>
        <p:spPr>
          <a:xfrm>
            <a:off x="6732240" y="2636912"/>
            <a:ext cx="576064" cy="64807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516216" y="17635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顯示當天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形圖說文字 7"/>
          <p:cNvSpPr/>
          <p:nvPr/>
        </p:nvSpPr>
        <p:spPr>
          <a:xfrm>
            <a:off x="6444208" y="1628800"/>
            <a:ext cx="1296144" cy="648072"/>
          </a:xfrm>
          <a:prstGeom prst="wedgeEllipseCallout">
            <a:avLst>
              <a:gd name="adj1" fmla="val -9600"/>
              <a:gd name="adj2" fmla="val 86150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9255" t="67097" r="14812" b="19818"/>
          <a:stretch>
            <a:fillRect/>
          </a:stretch>
        </p:blipFill>
        <p:spPr bwMode="auto">
          <a:xfrm>
            <a:off x="3059832" y="5865052"/>
            <a:ext cx="4752528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 l="9255" t="29875" r="14812" b="42787"/>
          <a:stretch>
            <a:fillRect/>
          </a:stretch>
        </p:blipFill>
        <p:spPr bwMode="auto">
          <a:xfrm>
            <a:off x="3059832" y="4869160"/>
            <a:ext cx="4752528" cy="99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1331640" y="4869160"/>
            <a:ext cx="6552728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05212" y="508518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失敗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第一版本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Picture 2" descr="C:\Users\user\Documents\Peggy\小專\img\header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9709" y="620688"/>
            <a:ext cx="781971" cy="497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65</Words>
  <Application>Microsoft Office PowerPoint</Application>
  <PresentationFormat>如螢幕大小 (4:3)</PresentationFormat>
  <Paragraphs>20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Office 佈景主題</vt:lpstr>
      <vt:lpstr>熱量計算網頁</vt:lpstr>
      <vt:lpstr>投影片 2</vt:lpstr>
      <vt:lpstr>首頁-2</vt:lpstr>
      <vt:lpstr>網頁的相關介紹</vt:lpstr>
      <vt:lpstr>熱量紀錄</vt:lpstr>
      <vt:lpstr>每月檢視</vt:lpstr>
    </vt:vector>
  </TitlesOfParts>
  <Company>atb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45</cp:revision>
  <dcterms:created xsi:type="dcterms:W3CDTF">2020-09-15T06:11:22Z</dcterms:created>
  <dcterms:modified xsi:type="dcterms:W3CDTF">2020-09-16T07:52:17Z</dcterms:modified>
</cp:coreProperties>
</file>